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60000"/>
    </mc:Choice>
    <mc:Fallback>
      <p:transition spd="slow" advClick="0" advTm="60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jp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0.jp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6B47F-2587-4B35-8F09-488B9CD1F2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 TO MY WORLD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BCF582-F32C-429C-8311-1E625180B1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PRESENTATED TO YOU BY SAMANTHA LAND 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BD517A-0504-47AE-B276-05A212471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539" y="62318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29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42000">
        <p:fade/>
      </p:transition>
    </mc:Choice>
    <mc:Fallback>
      <p:transition spd="med" advClick="0" advTm="4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F305C72-8769-4E0F-B31D-F4B1C9DC9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" y="-1"/>
            <a:ext cx="1220724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583CFC-05A3-4743-9A2E-7C2095B8D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836169" y="228600"/>
            <a:ext cx="2851523" cy="6638625"/>
            <a:chOff x="2487613" y="285750"/>
            <a:chExt cx="2428875" cy="5654676"/>
          </a:xfrm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9A751892-92F2-4CB4-BCAB-6D0AAF8F16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5934046E-4D7C-4AA6-8633-29944553F1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21462AB-19D6-42DB-A850-F35B82C7B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08D8C07-9637-45D3-9E40-7C5C40077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883C90A1-D75A-4818-9F01-B4BF19D747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808F87B-C4B8-4084-BD89-E41A1A44E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E7FC0B23-1372-4455-98CE-E0FC7FF99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D14B79DD-45AC-487C-B361-0312B3C85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DA09C7F-7AF3-4B6C-BC42-92780A6827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FF7EBDD4-71BF-4FAF-B00B-444F9AE20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AF5E4290-F8B0-440E-A418-613A1552D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FF0BF04A-FCC8-42BF-AD17-10F0ACB44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06F0A57-55BB-457C-9C8C-3DEE71009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77117" y="-786"/>
            <a:ext cx="2356675" cy="6854040"/>
            <a:chOff x="6627813" y="194833"/>
            <a:chExt cx="1952625" cy="5678918"/>
          </a:xfrm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60DB408E-A426-4658-B39D-0BBF09463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BEFFABCA-CAA4-45E4-A7D4-DB3D2C864D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99494AF8-97E4-4473-AA6E-B4AB1279E8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D05C67DC-0E54-4C69-90BE-8374C7E97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2B38B94-E895-4324-B699-EEF28E052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41E77CC3-723C-4C87-A1BA-D8E35B8017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CC5757E8-4CBE-4EA3-98AF-96361C9183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51E4772B-9FB7-4AC7-B352-C44489167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7F853444-696F-4B42-8C91-1F6EDD53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D1A3085-30B0-496B-B9D3-55280769A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1B2519D7-F51F-4583-9B50-41B493C148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6E1141E0-4F4D-4B40-BDB5-B2DD0FAEB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BD05B1-13F4-4FE3-BCCB-944FC503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096" y="624110"/>
            <a:ext cx="5021516" cy="1280890"/>
          </a:xfrm>
        </p:spPr>
        <p:txBody>
          <a:bodyPr>
            <a:normAutofit/>
          </a:bodyPr>
          <a:lstStyle/>
          <a:p>
            <a:r>
              <a:rPr lang="en-US" dirty="0"/>
              <a:t>LIFE AS A COLLEGE STUDENT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5E0C91A-3F1D-43D7-9AB4-5D0A17D5C4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5704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Freeform 11">
            <a:extLst>
              <a:ext uri="{FF2B5EF4-FFF2-40B4-BE49-F238E27FC236}">
                <a16:creationId xmlns:a16="http://schemas.microsoft.com/office/drawing/2014/main" id="{3A6C27A1-A438-4EC6-93BF-EC26F29BB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4645704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5" name="Picture 4" descr="A person taking a selfie&#10;&#10;Description automatically generated">
            <a:extLst>
              <a:ext uri="{FF2B5EF4-FFF2-40B4-BE49-F238E27FC236}">
                <a16:creationId xmlns:a16="http://schemas.microsoft.com/office/drawing/2014/main" id="{BC9CBFDF-20AE-449A-A91B-DC4F644B66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81"/>
          <a:stretch/>
        </p:blipFill>
        <p:spPr>
          <a:xfrm>
            <a:off x="-1554" y="5322"/>
            <a:ext cx="4653412" cy="685440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4E256-7F6F-411A-ADE5-8E673BF94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91" y="2133600"/>
            <a:ext cx="5066419" cy="3777622"/>
          </a:xfrm>
        </p:spPr>
        <p:txBody>
          <a:bodyPr>
            <a:normAutofit fontScale="92500"/>
          </a:bodyPr>
          <a:lstStyle/>
          <a:p>
            <a:r>
              <a:rPr lang="en-US" dirty="0"/>
              <a:t>GOALS</a:t>
            </a:r>
          </a:p>
          <a:p>
            <a:pPr lvl="1"/>
            <a:r>
              <a:rPr lang="en-US" dirty="0"/>
              <a:t>GRADUATE SPRING 2020</a:t>
            </a:r>
          </a:p>
          <a:p>
            <a:pPr lvl="2"/>
            <a:r>
              <a:rPr lang="en-US" dirty="0"/>
              <a:t>DUAL MAJOR – ACCOUNTING AND BUSINES/FINANCE </a:t>
            </a:r>
          </a:p>
          <a:p>
            <a:pPr lvl="1"/>
            <a:r>
              <a:rPr lang="en-US" dirty="0"/>
              <a:t>BEGIN UNIVERSITY OF WYOMING FALL 2020</a:t>
            </a:r>
          </a:p>
          <a:p>
            <a:pPr lvl="2"/>
            <a:r>
              <a:rPr lang="en-US" dirty="0"/>
              <a:t>MAJOR – ACCOUNTING </a:t>
            </a:r>
          </a:p>
          <a:p>
            <a:pPr lvl="2"/>
            <a:endParaRPr lang="en-US" dirty="0"/>
          </a:p>
          <a:p>
            <a:pPr marL="400050" indent="-285750"/>
            <a:r>
              <a:rPr lang="en-US" dirty="0"/>
              <a:t>CLUBS </a:t>
            </a:r>
          </a:p>
          <a:p>
            <a:pPr marL="800100" lvl="1"/>
            <a:r>
              <a:rPr lang="en-US" dirty="0"/>
              <a:t>ROTORACT </a:t>
            </a:r>
          </a:p>
          <a:p>
            <a:pPr marL="800100" lvl="1"/>
            <a:r>
              <a:rPr lang="en-US" dirty="0"/>
              <a:t>PTK </a:t>
            </a:r>
          </a:p>
          <a:p>
            <a:pPr marL="1200150" lvl="2"/>
            <a:r>
              <a:rPr lang="en-US" dirty="0"/>
              <a:t>HONORS IN ACTION 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946AA42-FA8B-494E-ABCA-2CE4035E2D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7711" y="63579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30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6000">
        <p14:reveal/>
      </p:transition>
    </mc:Choice>
    <mc:Fallback>
      <p:transition spd="slow" advClick="0" advTm="4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1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8B701-D5D3-47BF-B916-60F000F9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MY CAREER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4A5CB-ED68-46D1-B902-F5A8AB837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CABELA’S </a:t>
            </a:r>
          </a:p>
          <a:p>
            <a:pPr lvl="1"/>
            <a:r>
              <a:rPr lang="en-US" dirty="0"/>
              <a:t>ACCOUNTING SHEARED SERVICE 2008-2016</a:t>
            </a:r>
          </a:p>
          <a:p>
            <a:pPr indent="-285750"/>
            <a:r>
              <a:rPr lang="en-US" dirty="0"/>
              <a:t>CHEYENNE REGIONAL MEDICAL CENTER </a:t>
            </a:r>
          </a:p>
          <a:p>
            <a:pPr lvl="1"/>
            <a:r>
              <a:rPr lang="en-US" dirty="0"/>
              <a:t>CNA 2016-2018</a:t>
            </a:r>
          </a:p>
          <a:p>
            <a:pPr lvl="1"/>
            <a:r>
              <a:rPr lang="en-US" dirty="0"/>
              <a:t>BILLING ASSISTANT 2017-2018</a:t>
            </a:r>
          </a:p>
          <a:p>
            <a:r>
              <a:rPr lang="en-US" dirty="0"/>
              <a:t>MHP,LLP</a:t>
            </a:r>
          </a:p>
          <a:p>
            <a:pPr lvl="1"/>
            <a:r>
              <a:rPr lang="en-US" dirty="0"/>
              <a:t>ACCOUNTANT TECHNICIAN 2018-PRESENT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17330F4-7876-4A09-A4BD-644E4E44C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791" y="62715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8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7000"/>
    </mc:Choice>
    <mc:Fallback>
      <p:transition spd="slow" advClick="0"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B4C55-C041-44C8-BD9D-CBA5D14D8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MY FAMILY</a:t>
            </a:r>
          </a:p>
        </p:txBody>
      </p:sp>
      <p:pic>
        <p:nvPicPr>
          <p:cNvPr id="6" name="Content Placeholder 5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6648B8AF-423C-441D-AAE2-58F299467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1024436">
            <a:off x="9432646" y="331540"/>
            <a:ext cx="2400284" cy="320037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7EC45-6F74-47AC-A2DB-8EACF98CE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EDA57429-55C1-4ACF-9DD3-C2ADDC928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586890">
            <a:off x="2009685" y="3325005"/>
            <a:ext cx="3634251" cy="2725688"/>
          </a:xfrm>
          <a:prstGeom prst="rect">
            <a:avLst/>
          </a:prstGeom>
        </p:spPr>
      </p:pic>
      <p:pic>
        <p:nvPicPr>
          <p:cNvPr id="10" name="Picture 9" descr="A couple of people posing for the camera&#10;&#10;Description automatically generated">
            <a:extLst>
              <a:ext uri="{FF2B5EF4-FFF2-40B4-BE49-F238E27FC236}">
                <a16:creationId xmlns:a16="http://schemas.microsoft.com/office/drawing/2014/main" id="{2A2C275E-9DE1-40E7-9262-4DDDEADDE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410" y="49697"/>
            <a:ext cx="2624817" cy="3499756"/>
          </a:xfrm>
          <a:prstGeom prst="rect">
            <a:avLst/>
          </a:prstGeom>
        </p:spPr>
      </p:pic>
      <p:pic>
        <p:nvPicPr>
          <p:cNvPr id="12" name="Picture 1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18233BB-3A9A-4274-B1A9-330862CBA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51956" y="3730940"/>
            <a:ext cx="3801378" cy="2851034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28E76D-4052-4A58-984B-01BD57FF6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7466" y="62771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5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2000">
        <p:split orient="vert"/>
      </p:transition>
    </mc:Choice>
    <mc:Fallback>
      <p:transition spd="slow" advClick="0" advTm="6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3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E3ADC-9F40-476B-B2C6-2F9E6EE08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HOBBIES AND OTHER ACTIVIES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3CA7-DE48-4FA2-9F21-0018CA54C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SPORTS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8E39D-7EFA-4EDA-8C04-51A2E52328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VOLLEYBALL </a:t>
            </a:r>
          </a:p>
          <a:p>
            <a:r>
              <a:rPr lang="en-US" dirty="0"/>
              <a:t>SOFTBALL</a:t>
            </a:r>
          </a:p>
          <a:p>
            <a:pPr lvl="1"/>
            <a:r>
              <a:rPr lang="en-US" dirty="0"/>
              <a:t>SHORT-STOP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000298-F9AD-4D50-A790-675C026CE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HOBBIES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D67D19-6BAC-4C5F-87C5-AC4003076A2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RUN/WALKING 5K’S </a:t>
            </a:r>
          </a:p>
          <a:p>
            <a:r>
              <a:rPr lang="en-US" dirty="0"/>
              <a:t>TOUGH MUDDERS </a:t>
            </a:r>
          </a:p>
          <a:p>
            <a:r>
              <a:rPr lang="en-US" dirty="0"/>
              <a:t>SPARTAN</a:t>
            </a:r>
          </a:p>
          <a:p>
            <a:r>
              <a:rPr lang="en-US" dirty="0"/>
              <a:t>WARRIOR DASH</a:t>
            </a:r>
          </a:p>
          <a:p>
            <a:r>
              <a:rPr lang="en-US" dirty="0"/>
              <a:t>HIKING </a:t>
            </a:r>
          </a:p>
        </p:txBody>
      </p:sp>
      <p:pic>
        <p:nvPicPr>
          <p:cNvPr id="8" name="Picture 7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CB0D4CD7-EEBE-43D6-ABC2-153B81A0E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7089" y="405512"/>
            <a:ext cx="2692848" cy="2019636"/>
          </a:xfrm>
          <a:prstGeom prst="rect">
            <a:avLst/>
          </a:prstGeom>
        </p:spPr>
      </p:pic>
      <p:pic>
        <p:nvPicPr>
          <p:cNvPr id="10" name="Picture 9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DB863E0D-F16D-4A1E-A37A-93B50725D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5044" y="1516235"/>
            <a:ext cx="1996259" cy="2661678"/>
          </a:xfrm>
          <a:prstGeom prst="rect">
            <a:avLst/>
          </a:prstGeom>
        </p:spPr>
      </p:pic>
      <p:pic>
        <p:nvPicPr>
          <p:cNvPr id="12" name="Picture 11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76B21A5F-FF92-4206-BE94-559FE0A1BF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4412974"/>
            <a:ext cx="3260035" cy="2445026"/>
          </a:xfrm>
          <a:prstGeom prst="rect">
            <a:avLst/>
          </a:prstGeom>
        </p:spPr>
      </p:pic>
      <p:pic>
        <p:nvPicPr>
          <p:cNvPr id="14" name="Picture 13" descr="A person holding a sign&#10;&#10;Description automatically generated">
            <a:extLst>
              <a:ext uri="{FF2B5EF4-FFF2-40B4-BE49-F238E27FC236}">
                <a16:creationId xmlns:a16="http://schemas.microsoft.com/office/drawing/2014/main" id="{8B186E52-74E0-4D8F-8239-89C0BBD834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1031" y="4113013"/>
            <a:ext cx="3548906" cy="2661679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1C35D63-6FB0-4450-8881-5D582E530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2063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3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8000">
        <p:split orient="vert"/>
      </p:transition>
    </mc:Choice>
    <mc:Fallback>
      <p:transition spd="slow" advClick="0" advTm="58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55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47E45-7B9E-454F-9992-E5D743C540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IT WAS NICE MEETING YOU ALL AND THANK YOU!!!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99A11-5277-40F8-8170-35CC6164C2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C27EA9-EB60-4AF8-943F-1C381C91F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287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35511"/>
      </p:ext>
    </p:extLst>
  </p:cSld>
  <p:clrMapOvr>
    <a:masterClrMapping/>
  </p:clrMapOvr>
  <p:transition spd="slow" advClick="0" advTm="37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0B06-71D4-4756-9A30-B534A789B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80D0D-4E9B-4A9B-A16C-CA8E72174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258957"/>
            <a:ext cx="9059449" cy="543339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Figure 1. Samantha Land, Cheyenne, WY. March 5, 2019.</a:t>
            </a:r>
          </a:p>
          <a:p>
            <a:r>
              <a:rPr lang="en-US" dirty="0"/>
              <a:t>Figure 2. Self Portrait of Dana Windsor and Samantha Land, Denver, CO. May 20, 2018.</a:t>
            </a:r>
          </a:p>
          <a:p>
            <a:r>
              <a:rPr lang="en-US" dirty="0"/>
              <a:t>Figure 3. Cadance Land and Samantha Land, Cheyenne, WY. February 25, 2018.</a:t>
            </a:r>
          </a:p>
          <a:p>
            <a:r>
              <a:rPr lang="en-US" dirty="0"/>
              <a:t>Figure 4. Cadance Land, Samantha Land, and Dana Windsor, Curt Gowdy State Park, WY. May 13, 2018.</a:t>
            </a:r>
          </a:p>
          <a:p>
            <a:r>
              <a:rPr lang="en-US" dirty="0"/>
              <a:t>Figure 5. Cadance Land and Samantha Land, Cheyenne, WY. November 11, 2018.</a:t>
            </a:r>
          </a:p>
          <a:p>
            <a:r>
              <a:rPr lang="en-US" dirty="0"/>
              <a:t>Figure 6. Crystal Church and Samantha Land, Estes, CO. May 5, 2018.</a:t>
            </a:r>
          </a:p>
          <a:p>
            <a:r>
              <a:rPr lang="en-US" dirty="0"/>
              <a:t>Figure 7. Amanda Trammell, Ben Trammell, Brandy Moralez, Greg Lang, Jessica Lang, and Samantha Land. Larkspus, CO. September 15, 2018.</a:t>
            </a:r>
          </a:p>
          <a:p>
            <a:r>
              <a:rPr lang="en-US" dirty="0"/>
              <a:t>Figure 8. Adam Everitt, Zane Rogers, Brittany Rogers, Mike Hames, Migule Reyes, Mackenzie Lazer, Brenda Lynn and Samantha Land, Cheyenne, WY. July 14, 2018.</a:t>
            </a:r>
          </a:p>
          <a:p>
            <a:r>
              <a:rPr lang="en-US" dirty="0"/>
              <a:t>Figure 9. Self portrait of Samantha Land, Fort Collins, CO. August 26, 2018.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08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000">
        <p:split orient="vert"/>
      </p:transition>
    </mc:Choice>
    <mc:Fallback>
      <p:transition spd="slow" advClick="0" advTm="60000">
        <p:split orient="vert"/>
      </p:transition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153</TotalTime>
  <Words>297</Words>
  <Application>Microsoft Office PowerPoint</Application>
  <PresentationFormat>Widescreen</PresentationFormat>
  <Paragraphs>44</Paragraphs>
  <Slides>7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Wisp</vt:lpstr>
      <vt:lpstr>WELCOME TO MY WORLD</vt:lpstr>
      <vt:lpstr>LIFE AS A COLLEGE STUDENT </vt:lpstr>
      <vt:lpstr>MY CAREER </vt:lpstr>
      <vt:lpstr>MY FAMILY</vt:lpstr>
      <vt:lpstr>HOBBIES AND OTHER ACTIVIES </vt:lpstr>
      <vt:lpstr>IT WAS NICE MEETING YOU ALL AND THANK YOU!!! </vt:lpstr>
      <vt:lpstr>REFERENCE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MY WORLD</dc:title>
  <dc:creator>Samantha Land</dc:creator>
  <cp:lastModifiedBy>Samantha Land</cp:lastModifiedBy>
  <cp:revision>11</cp:revision>
  <dcterms:created xsi:type="dcterms:W3CDTF">2019-05-31T01:00:54Z</dcterms:created>
  <dcterms:modified xsi:type="dcterms:W3CDTF">2019-05-31T03:34:21Z</dcterms:modified>
</cp:coreProperties>
</file>